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52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585" r:id="rId23"/>
    <p:sldId id="589" r:id="rId24"/>
    <p:sldId id="584" r:id="rId25"/>
    <p:sldId id="588" r:id="rId26"/>
    <p:sldId id="586" r:id="rId27"/>
    <p:sldId id="587" r:id="rId28"/>
    <p:sldId id="641" r:id="rId29"/>
    <p:sldId id="643" r:id="rId30"/>
    <p:sldId id="640" r:id="rId31"/>
    <p:sldId id="642" r:id="rId32"/>
    <p:sldId id="644" r:id="rId33"/>
    <p:sldId id="645" r:id="rId34"/>
    <p:sldId id="646" r:id="rId35"/>
    <p:sldId id="647" r:id="rId36"/>
    <p:sldId id="648" r:id="rId37"/>
    <p:sldId id="649" r:id="rId38"/>
    <p:sldId id="256" r:id="rId39"/>
    <p:sldId id="547" r:id="rId40"/>
    <p:sldId id="258" r:id="rId41"/>
    <p:sldId id="259" r:id="rId42"/>
    <p:sldId id="260" r:id="rId43"/>
    <p:sldId id="399" r:id="rId44"/>
    <p:sldId id="434" r:id="rId45"/>
    <p:sldId id="436" r:id="rId46"/>
    <p:sldId id="271" r:id="rId47"/>
    <p:sldId id="440" r:id="rId48"/>
    <p:sldId id="401" r:id="rId49"/>
    <p:sldId id="398" r:id="rId50"/>
    <p:sldId id="54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940"/>
    <a:srgbClr val="00CC5C"/>
    <a:srgbClr val="00EE6C"/>
    <a:srgbClr val="00B050"/>
    <a:srgbClr val="7030A0"/>
    <a:srgbClr val="D378E2"/>
    <a:srgbClr val="C477E3"/>
    <a:srgbClr val="F3E700"/>
    <a:srgbClr val="DECC40"/>
    <a:srgbClr val="DC3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D6B92-0695-4078-A276-89ECD80CC43A}" v="2703" dt="2024-05-01T02:10:42.425"/>
    <p1510:client id="{0D65A6AF-D65A-428D-83DA-0F313AF41BB4}" v="688" dt="2024-04-30T17:36:3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D65A6AF-D65A-428D-83DA-0F313AF41BB4}"/>
    <pc:docChg chg="undo custSel addSld delSld modSld sldOrd">
      <pc:chgData name="Jha, Aryan Ritwajeet" userId="2aad577e-539b-449b-83a6-8d411f484b4d" providerId="ADAL" clId="{0D65A6AF-D65A-428D-83DA-0F313AF41BB4}" dt="2024-04-30T18:23:38.842" v="2760" actId="47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</pc:docChg>
  </pc:docChgLst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2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0.svg"/><Relationship Id="rId7" Type="http://schemas.openxmlformats.org/officeDocument/2006/relationships/image" Target="../media/image139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emf"/><Relationship Id="rId7" Type="http://schemas.openxmlformats.org/officeDocument/2006/relationships/image" Target="../media/image234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24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6.png"/><Relationship Id="rId5" Type="http://schemas.openxmlformats.org/officeDocument/2006/relationships/image" Target="../media/image244.svg"/><Relationship Id="rId4" Type="http://schemas.openxmlformats.org/officeDocument/2006/relationships/image" Target="../media/image2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hyperlink" Target="https://www.epri.com/pages/sa/opend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Team WSU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 dirty="0">
                <a:solidFill>
                  <a:schemeClr val="bg1"/>
                </a:solidFill>
              </a:rPr>
              <a:t>1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 dirty="0">
                <a:solidFill>
                  <a:schemeClr val="bg1"/>
                </a:solidFill>
              </a:rPr>
              <a:t>1</a:t>
            </a:r>
          </a:p>
          <a:p>
            <a:r>
              <a:rPr lang="en-US" sz="1600" dirty="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 dirty="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 dirty="0">
                <a:solidFill>
                  <a:schemeClr val="bg1"/>
                </a:solidFill>
              </a:rPr>
              <a:t>1 </a:t>
            </a:r>
            <a:r>
              <a:rPr lang="en-US" sz="1300" dirty="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B78B3-EC0D-6E7F-06AF-1082ADBC3DBA}"/>
                </a:ext>
              </a:extLst>
            </p:cNvPr>
            <p:cNvSpPr txBox="1"/>
            <p:nvPr/>
          </p:nvSpPr>
          <p:spPr>
            <a:xfrm>
              <a:off x="9218645" y="3726284"/>
              <a:ext cx="23793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Perform 1 MP-DOPF Macro-iteration.</a:t>
              </a:r>
            </a:p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Each green box is one OPF problem.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DBEC9-F1EA-C015-3F86-1B4550EB6BD4}"/>
              </a:ext>
            </a:extLst>
          </p:cNvPr>
          <p:cNvSpPr txBox="1"/>
          <p:nvPr/>
        </p:nvSpPr>
        <p:spPr>
          <a:xfrm>
            <a:off x="4802853" y="17365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Quick Overview of  the contents of this presentation</a:t>
            </a:r>
            <a:endParaRPr lang="en-US" sz="2800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1600" i="1" dirty="0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WSU’s Test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Test Case</a:t>
                </a:r>
                <a:r>
                  <a:rPr lang="en-US" sz="2000" dirty="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 dirty="0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 dirty="0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dirty="0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 dirty="0">
                    <a:solidFill>
                      <a:schemeClr val="bg1"/>
                    </a:solidFill>
                  </a:rPr>
                  <a:t>) Model </a:t>
                </a:r>
                <a:r>
                  <a:rPr lang="en-US" sz="2000" dirty="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WSU’s Test Network 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 dirty="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 dirty="0"/>
              </a:p>
              <a:p>
                <a:pPr lvl="3"/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 dirty="0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3815</Words>
  <Application>Microsoft Office PowerPoint</Application>
  <PresentationFormat>Widescreen</PresentationFormat>
  <Paragraphs>446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8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Worksheet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MPCOPF Verified for T=12, PV=10%, Batt=15%</vt:lpstr>
      <vt:lpstr>MPCOPF Verified for T=12, PV=10%, Batt=15%</vt:lpstr>
      <vt:lpstr>MPDOPF Verified for T=12, PV=10%, Batt=15%</vt:lpstr>
      <vt:lpstr>MPDOPF Verified for T=12,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2024-05-01T02:11:37Z</dcterms:modified>
</cp:coreProperties>
</file>